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742113" cy="9872663"/>
  <p:embeddedFontLst>
    <p:embeddedFont>
      <p:font typeface="Aileron" panose="020B0604020202020204" charset="-18"/>
      <p:regular r:id="rId10"/>
    </p:embeddedFont>
    <p:embeddedFont>
      <p:font typeface="Now" panose="020B0604020202020204" charset="-18"/>
      <p:regular r:id="rId11"/>
    </p:embeddedFont>
    <p:embeddedFont>
      <p:font typeface="Now Bold" panose="020B0604020202020204" charset="-18"/>
      <p:regular r:id="rId12"/>
    </p:embeddedFont>
    <p:embeddedFont>
      <p:font typeface="Open Sans" panose="020B0606030504020204" pitchFamily="34" charset="0"/>
      <p:regular r:id="rId13"/>
    </p:embeddedFont>
    <p:embeddedFont>
      <p:font typeface="Open Sans Bold" panose="020B0806030504020204" charset="0"/>
      <p:regular r:id="rId14"/>
    </p:embeddedFont>
    <p:embeddedFont>
      <p:font typeface="Public Sans" panose="020B0604020202020204" charset="-18"/>
      <p:regular r:id="rId15"/>
    </p:embeddedFont>
    <p:embeddedFont>
      <p:font typeface="Public Sans Bold" panose="020B0604020202020204" charset="-18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F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5" d="100"/>
          <a:sy n="65" d="100"/>
        </p:scale>
        <p:origin x="114" y="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ieplik Agnieszka" userId="5f99851d-3ae8-46b4-80bf-43456106835a" providerId="ADAL" clId="{CDDFF11F-4A69-4D46-AE12-5B1E6D4C92C8}"/>
    <pc:docChg chg="custSel modSld">
      <pc:chgData name="Cieplik Agnieszka" userId="5f99851d-3ae8-46b4-80bf-43456106835a" providerId="ADAL" clId="{CDDFF11F-4A69-4D46-AE12-5B1E6D4C92C8}" dt="2026-04-23T11:06:14.074" v="272" actId="20577"/>
      <pc:docMkLst>
        <pc:docMk/>
      </pc:docMkLst>
      <pc:sldChg chg="modSp mod">
        <pc:chgData name="Cieplik Agnieszka" userId="5f99851d-3ae8-46b4-80bf-43456106835a" providerId="ADAL" clId="{CDDFF11F-4A69-4D46-AE12-5B1E6D4C92C8}" dt="2026-04-23T11:01:46.006" v="125" actId="20577"/>
        <pc:sldMkLst>
          <pc:docMk/>
          <pc:sldMk cId="0" sldId="261"/>
        </pc:sldMkLst>
        <pc:spChg chg="mod">
          <ac:chgData name="Cieplik Agnieszka" userId="5f99851d-3ae8-46b4-80bf-43456106835a" providerId="ADAL" clId="{CDDFF11F-4A69-4D46-AE12-5B1E6D4C92C8}" dt="2026-04-23T11:01:30.318" v="123" actId="20577"/>
          <ac:spMkLst>
            <pc:docMk/>
            <pc:sldMk cId="0" sldId="261"/>
            <ac:spMk id="3" creationId="{00000000-0000-0000-0000-000000000000}"/>
          </ac:spMkLst>
        </pc:spChg>
        <pc:spChg chg="mod">
          <ac:chgData name="Cieplik Agnieszka" userId="5f99851d-3ae8-46b4-80bf-43456106835a" providerId="ADAL" clId="{CDDFF11F-4A69-4D46-AE12-5B1E6D4C92C8}" dt="2026-04-23T11:01:46.006" v="125" actId="20577"/>
          <ac:spMkLst>
            <pc:docMk/>
            <pc:sldMk cId="0" sldId="261"/>
            <ac:spMk id="6" creationId="{00000000-0000-0000-0000-000000000000}"/>
          </ac:spMkLst>
        </pc:spChg>
      </pc:sldChg>
      <pc:sldChg chg="modSp mod">
        <pc:chgData name="Cieplik Agnieszka" userId="5f99851d-3ae8-46b4-80bf-43456106835a" providerId="ADAL" clId="{CDDFF11F-4A69-4D46-AE12-5B1E6D4C92C8}" dt="2026-04-23T11:06:14.074" v="272" actId="20577"/>
        <pc:sldMkLst>
          <pc:docMk/>
          <pc:sldMk cId="0" sldId="262"/>
        </pc:sldMkLst>
        <pc:spChg chg="mod">
          <ac:chgData name="Cieplik Agnieszka" userId="5f99851d-3ae8-46b4-80bf-43456106835a" providerId="ADAL" clId="{CDDFF11F-4A69-4D46-AE12-5B1E6D4C92C8}" dt="2026-04-23T11:06:14.074" v="272" actId="20577"/>
          <ac:spMkLst>
            <pc:docMk/>
            <pc:sldMk cId="0" sldId="262"/>
            <ac:spMk id="3" creationId="{00000000-0000-0000-0000-000000000000}"/>
          </ac:spMkLst>
        </pc:spChg>
      </pc:sldChg>
      <pc:sldChg chg="addSp modSp mod">
        <pc:chgData name="Cieplik Agnieszka" userId="5f99851d-3ae8-46b4-80bf-43456106835a" providerId="ADAL" clId="{CDDFF11F-4A69-4D46-AE12-5B1E6D4C92C8}" dt="2026-04-23T11:05:55.563" v="256" actId="20577"/>
        <pc:sldMkLst>
          <pc:docMk/>
          <pc:sldMk cId="0" sldId="263"/>
        </pc:sldMkLst>
        <pc:spChg chg="mod">
          <ac:chgData name="Cieplik Agnieszka" userId="5f99851d-3ae8-46b4-80bf-43456106835a" providerId="ADAL" clId="{CDDFF11F-4A69-4D46-AE12-5B1E6D4C92C8}" dt="2026-04-23T11:02:18.625" v="129" actId="1076"/>
          <ac:spMkLst>
            <pc:docMk/>
            <pc:sldMk cId="0" sldId="263"/>
            <ac:spMk id="2" creationId="{00000000-0000-0000-0000-000000000000}"/>
          </ac:spMkLst>
        </pc:spChg>
        <pc:spChg chg="add mod">
          <ac:chgData name="Cieplik Agnieszka" userId="5f99851d-3ae8-46b4-80bf-43456106835a" providerId="ADAL" clId="{CDDFF11F-4A69-4D46-AE12-5B1E6D4C92C8}" dt="2026-04-23T11:05:55.563" v="256" actId="20577"/>
          <ac:spMkLst>
            <pc:docMk/>
            <pc:sldMk cId="0" sldId="263"/>
            <ac:spMk id="4" creationId="{3530D161-FE44-164B-63D2-E9D61943D6E4}"/>
          </ac:spMkLst>
        </pc:spChg>
      </pc:sldChg>
    </pc:docChg>
  </pc:docChgLst>
  <pc:docChgLst>
    <pc:chgData name="Cieplik Agnieszka" userId="5f99851d-3ae8-46b4-80bf-43456106835a" providerId="ADAL" clId="{DAB6D9EC-FC41-4818-AEFF-1364E474DE3A}"/>
    <pc:docChg chg="custSel modSld">
      <pc:chgData name="Cieplik Agnieszka" userId="5f99851d-3ae8-46b4-80bf-43456106835a" providerId="ADAL" clId="{DAB6D9EC-FC41-4818-AEFF-1364E474DE3A}" dt="2026-05-27T10:02:33.355" v="1" actId="478"/>
      <pc:docMkLst>
        <pc:docMk/>
      </pc:docMkLst>
      <pc:sldChg chg="delSp mod">
        <pc:chgData name="Cieplik Agnieszka" userId="5f99851d-3ae8-46b4-80bf-43456106835a" providerId="ADAL" clId="{DAB6D9EC-FC41-4818-AEFF-1364E474DE3A}" dt="2026-05-27T10:02:33.355" v="1" actId="478"/>
        <pc:sldMkLst>
          <pc:docMk/>
          <pc:sldMk cId="0" sldId="262"/>
        </pc:sldMkLst>
        <pc:spChg chg="del">
          <ac:chgData name="Cieplik Agnieszka" userId="5f99851d-3ae8-46b4-80bf-43456106835a" providerId="ADAL" clId="{DAB6D9EC-FC41-4818-AEFF-1364E474DE3A}" dt="2026-05-27T10:02:30.844" v="0" actId="478"/>
          <ac:spMkLst>
            <pc:docMk/>
            <pc:sldMk cId="0" sldId="262"/>
            <ac:spMk id="4" creationId="{00000000-0000-0000-0000-000000000000}"/>
          </ac:spMkLst>
        </pc:spChg>
        <pc:spChg chg="del">
          <ac:chgData name="Cieplik Agnieszka" userId="5f99851d-3ae8-46b4-80bf-43456106835a" providerId="ADAL" clId="{DAB6D9EC-FC41-4818-AEFF-1364E474DE3A}" dt="2026-05-27T10:02:33.355" v="1" actId="478"/>
          <ac:spMkLst>
            <pc:docMk/>
            <pc:sldMk cId="0" sldId="262"/>
            <ac:spMk id="5" creationId="{00000000-0000-0000-0000-000000000000}"/>
          </ac:spMkLst>
        </pc:spChg>
      </pc:sldChg>
    </pc:docChg>
  </pc:docChgLst>
  <pc:docChgLst>
    <pc:chgData name="Cieplik Agnieszka" userId="5f99851d-3ae8-46b4-80bf-43456106835a" providerId="ADAL" clId="{C2FACC39-E6EB-4BF8-83E2-427505B595DE}"/>
    <pc:docChg chg="custSel modSld sldOrd modMainMaster">
      <pc:chgData name="Cieplik Agnieszka" userId="5f99851d-3ae8-46b4-80bf-43456106835a" providerId="ADAL" clId="{C2FACC39-E6EB-4BF8-83E2-427505B595DE}" dt="2026-10-09T07:14:53.614" v="49" actId="478"/>
      <pc:docMkLst>
        <pc:docMk/>
      </pc:docMkLst>
      <pc:sldChg chg="addSp delSp modSp mod setBg">
        <pc:chgData name="Cieplik Agnieszka" userId="5f99851d-3ae8-46b4-80bf-43456106835a" providerId="ADAL" clId="{C2FACC39-E6EB-4BF8-83E2-427505B595DE}" dt="2026-10-09T07:12:15.609" v="16"/>
        <pc:sldMkLst>
          <pc:docMk/>
          <pc:sldMk cId="0" sldId="256"/>
        </pc:sldMkLst>
        <pc:spChg chg="mod">
          <ac:chgData name="Cieplik Agnieszka" userId="5f99851d-3ae8-46b4-80bf-43456106835a" providerId="ADAL" clId="{C2FACC39-E6EB-4BF8-83E2-427505B595DE}" dt="2026-10-09T07:08:37.475" v="3" actId="207"/>
          <ac:spMkLst>
            <pc:docMk/>
            <pc:sldMk cId="0" sldId="256"/>
            <ac:spMk id="4" creationId="{00000000-0000-0000-0000-000000000000}"/>
          </ac:spMkLst>
        </pc:spChg>
        <pc:spChg chg="mod">
          <ac:chgData name="Cieplik Agnieszka" userId="5f99851d-3ae8-46b4-80bf-43456106835a" providerId="ADAL" clId="{C2FACC39-E6EB-4BF8-83E2-427505B595DE}" dt="2026-10-09T07:08:37.475" v="3" actId="207"/>
          <ac:spMkLst>
            <pc:docMk/>
            <pc:sldMk cId="0" sldId="256"/>
            <ac:spMk id="5" creationId="{00000000-0000-0000-0000-000000000000}"/>
          </ac:spMkLst>
        </pc:spChg>
        <pc:spChg chg="del">
          <ac:chgData name="Cieplik Agnieszka" userId="5f99851d-3ae8-46b4-80bf-43456106835a" providerId="ADAL" clId="{C2FACC39-E6EB-4BF8-83E2-427505B595DE}" dt="2026-10-09T07:07:36.087" v="0" actId="478"/>
          <ac:spMkLst>
            <pc:docMk/>
            <pc:sldMk cId="0" sldId="256"/>
            <ac:spMk id="8" creationId="{00000000-0000-0000-0000-000000000000}"/>
          </ac:spMkLst>
        </pc:spChg>
        <pc:spChg chg="add del mod">
          <ac:chgData name="Cieplik Agnieszka" userId="5f99851d-3ae8-46b4-80bf-43456106835a" providerId="ADAL" clId="{C2FACC39-E6EB-4BF8-83E2-427505B595DE}" dt="2026-10-09T07:10:47.883" v="9"/>
          <ac:spMkLst>
            <pc:docMk/>
            <pc:sldMk cId="0" sldId="256"/>
            <ac:spMk id="11" creationId="{36E4809C-4285-C3E3-3B82-115A36EA23F2}"/>
          </ac:spMkLst>
        </pc:spChg>
        <pc:spChg chg="add">
          <ac:chgData name="Cieplik Agnieszka" userId="5f99851d-3ae8-46b4-80bf-43456106835a" providerId="ADAL" clId="{C2FACC39-E6EB-4BF8-83E2-427505B595DE}" dt="2026-10-09T07:10:49.758" v="10" actId="22"/>
          <ac:spMkLst>
            <pc:docMk/>
            <pc:sldMk cId="0" sldId="256"/>
            <ac:spMk id="13" creationId="{E082957E-087D-CA3D-89A4-A53E52F5FE82}"/>
          </ac:spMkLst>
        </pc:spChg>
        <pc:grpChg chg="del mod">
          <ac:chgData name="Cieplik Agnieszka" userId="5f99851d-3ae8-46b4-80bf-43456106835a" providerId="ADAL" clId="{C2FACC39-E6EB-4BF8-83E2-427505B595DE}" dt="2026-10-09T07:08:44.484" v="4" actId="478"/>
          <ac:grpSpMkLst>
            <pc:docMk/>
            <pc:sldMk cId="0" sldId="256"/>
            <ac:grpSpMk id="3" creationId="{00000000-0000-0000-0000-000000000000}"/>
          </ac:grpSpMkLst>
        </pc:grpChg>
        <pc:picChg chg="add mod">
          <ac:chgData name="Cieplik Agnieszka" userId="5f99851d-3ae8-46b4-80bf-43456106835a" providerId="ADAL" clId="{C2FACC39-E6EB-4BF8-83E2-427505B595DE}" dt="2026-10-09T07:12:15.609" v="16"/>
          <ac:picMkLst>
            <pc:docMk/>
            <pc:sldMk cId="0" sldId="256"/>
            <ac:picMk id="15" creationId="{B27B2370-396D-FD2E-578C-D958C6678C39}"/>
          </ac:picMkLst>
        </pc:picChg>
      </pc:sldChg>
      <pc:sldChg chg="delSp modSp mod">
        <pc:chgData name="Cieplik Agnieszka" userId="5f99851d-3ae8-46b4-80bf-43456106835a" providerId="ADAL" clId="{C2FACC39-E6EB-4BF8-83E2-427505B595DE}" dt="2026-10-09T07:12:42.560" v="18" actId="478"/>
        <pc:sldMkLst>
          <pc:docMk/>
          <pc:sldMk cId="0" sldId="257"/>
        </pc:sldMkLst>
        <pc:spChg chg="del mod">
          <ac:chgData name="Cieplik Agnieszka" userId="5f99851d-3ae8-46b4-80bf-43456106835a" providerId="ADAL" clId="{C2FACC39-E6EB-4BF8-83E2-427505B595DE}" dt="2026-10-09T07:12:42.560" v="18" actId="478"/>
          <ac:spMkLst>
            <pc:docMk/>
            <pc:sldMk cId="0" sldId="257"/>
            <ac:spMk id="2" creationId="{00000000-0000-0000-0000-000000000000}"/>
          </ac:spMkLst>
        </pc:spChg>
      </pc:sldChg>
      <pc:sldChg chg="addSp delSp modSp mod ord">
        <pc:chgData name="Cieplik Agnieszka" userId="5f99851d-3ae8-46b4-80bf-43456106835a" providerId="ADAL" clId="{C2FACC39-E6EB-4BF8-83E2-427505B595DE}" dt="2026-10-09T07:12:48.986" v="22" actId="478"/>
        <pc:sldMkLst>
          <pc:docMk/>
          <pc:sldMk cId="0" sldId="258"/>
        </pc:sldMkLst>
        <pc:spChg chg="del mod">
          <ac:chgData name="Cieplik Agnieszka" userId="5f99851d-3ae8-46b4-80bf-43456106835a" providerId="ADAL" clId="{C2FACC39-E6EB-4BF8-83E2-427505B595DE}" dt="2026-10-09T07:12:48.986" v="22" actId="478"/>
          <ac:spMkLst>
            <pc:docMk/>
            <pc:sldMk cId="0" sldId="258"/>
            <ac:spMk id="2" creationId="{00000000-0000-0000-0000-000000000000}"/>
          </ac:spMkLst>
        </pc:spChg>
        <pc:spChg chg="add del mod">
          <ac:chgData name="Cieplik Agnieszka" userId="5f99851d-3ae8-46b4-80bf-43456106835a" providerId="ADAL" clId="{C2FACC39-E6EB-4BF8-83E2-427505B595DE}" dt="2026-10-09T07:12:14.916" v="15"/>
          <ac:spMkLst>
            <pc:docMk/>
            <pc:sldMk cId="0" sldId="258"/>
            <ac:spMk id="6" creationId="{0B151A7F-AD38-85AD-1592-0EAF1CBBD264}"/>
          </ac:spMkLst>
        </pc:spChg>
      </pc:sldChg>
      <pc:sldChg chg="delSp modSp mod">
        <pc:chgData name="Cieplik Agnieszka" userId="5f99851d-3ae8-46b4-80bf-43456106835a" providerId="ADAL" clId="{C2FACC39-E6EB-4BF8-83E2-427505B595DE}" dt="2026-10-09T07:12:53.323" v="24" actId="478"/>
        <pc:sldMkLst>
          <pc:docMk/>
          <pc:sldMk cId="0" sldId="259"/>
        </pc:sldMkLst>
        <pc:spChg chg="del mod">
          <ac:chgData name="Cieplik Agnieszka" userId="5f99851d-3ae8-46b4-80bf-43456106835a" providerId="ADAL" clId="{C2FACC39-E6EB-4BF8-83E2-427505B595DE}" dt="2026-10-09T07:12:53.323" v="24" actId="478"/>
          <ac:spMkLst>
            <pc:docMk/>
            <pc:sldMk cId="0" sldId="259"/>
            <ac:spMk id="2" creationId="{00000000-0000-0000-0000-000000000000}"/>
          </ac:spMkLst>
        </pc:spChg>
      </pc:sldChg>
      <pc:sldChg chg="delSp modSp mod">
        <pc:chgData name="Cieplik Agnieszka" userId="5f99851d-3ae8-46b4-80bf-43456106835a" providerId="ADAL" clId="{C2FACC39-E6EB-4BF8-83E2-427505B595DE}" dt="2026-10-09T07:12:56.804" v="27" actId="478"/>
        <pc:sldMkLst>
          <pc:docMk/>
          <pc:sldMk cId="0" sldId="260"/>
        </pc:sldMkLst>
        <pc:spChg chg="del mod">
          <ac:chgData name="Cieplik Agnieszka" userId="5f99851d-3ae8-46b4-80bf-43456106835a" providerId="ADAL" clId="{C2FACC39-E6EB-4BF8-83E2-427505B595DE}" dt="2026-10-09T07:12:56.804" v="27" actId="478"/>
          <ac:spMkLst>
            <pc:docMk/>
            <pc:sldMk cId="0" sldId="260"/>
            <ac:spMk id="2" creationId="{00000000-0000-0000-0000-000000000000}"/>
          </ac:spMkLst>
        </pc:spChg>
      </pc:sldChg>
      <pc:sldChg chg="delSp modSp mod">
        <pc:chgData name="Cieplik Agnieszka" userId="5f99851d-3ae8-46b4-80bf-43456106835a" providerId="ADAL" clId="{C2FACC39-E6EB-4BF8-83E2-427505B595DE}" dt="2026-10-09T07:14:48.290" v="47" actId="1076"/>
        <pc:sldMkLst>
          <pc:docMk/>
          <pc:sldMk cId="0" sldId="261"/>
        </pc:sldMkLst>
        <pc:spChg chg="del mod">
          <ac:chgData name="Cieplik Agnieszka" userId="5f99851d-3ae8-46b4-80bf-43456106835a" providerId="ADAL" clId="{C2FACC39-E6EB-4BF8-83E2-427505B595DE}" dt="2026-10-09T07:13:03.397" v="29" actId="478"/>
          <ac:spMkLst>
            <pc:docMk/>
            <pc:sldMk cId="0" sldId="261"/>
            <ac:spMk id="2" creationId="{00000000-0000-0000-0000-000000000000}"/>
          </ac:spMkLst>
        </pc:spChg>
        <pc:spChg chg="mod">
          <ac:chgData name="Cieplik Agnieszka" userId="5f99851d-3ae8-46b4-80bf-43456106835a" providerId="ADAL" clId="{C2FACC39-E6EB-4BF8-83E2-427505B595DE}" dt="2026-10-09T07:14:42.277" v="46" actId="1076"/>
          <ac:spMkLst>
            <pc:docMk/>
            <pc:sldMk cId="0" sldId="261"/>
            <ac:spMk id="3" creationId="{00000000-0000-0000-0000-000000000000}"/>
          </ac:spMkLst>
        </pc:spChg>
        <pc:spChg chg="mod">
          <ac:chgData name="Cieplik Agnieszka" userId="5f99851d-3ae8-46b4-80bf-43456106835a" providerId="ADAL" clId="{C2FACC39-E6EB-4BF8-83E2-427505B595DE}" dt="2026-10-09T07:14:37.484" v="45" actId="1076"/>
          <ac:spMkLst>
            <pc:docMk/>
            <pc:sldMk cId="0" sldId="261"/>
            <ac:spMk id="5" creationId="{00000000-0000-0000-0000-000000000000}"/>
          </ac:spMkLst>
        </pc:spChg>
        <pc:spChg chg="mod">
          <ac:chgData name="Cieplik Agnieszka" userId="5f99851d-3ae8-46b4-80bf-43456106835a" providerId="ADAL" clId="{C2FACC39-E6EB-4BF8-83E2-427505B595DE}" dt="2026-10-09T07:14:48.290" v="47" actId="1076"/>
          <ac:spMkLst>
            <pc:docMk/>
            <pc:sldMk cId="0" sldId="261"/>
            <ac:spMk id="6" creationId="{00000000-0000-0000-0000-000000000000}"/>
          </ac:spMkLst>
        </pc:spChg>
      </pc:sldChg>
      <pc:sldChg chg="delSp modSp mod">
        <pc:chgData name="Cieplik Agnieszka" userId="5f99851d-3ae8-46b4-80bf-43456106835a" providerId="ADAL" clId="{C2FACC39-E6EB-4BF8-83E2-427505B595DE}" dt="2026-10-09T07:14:53.614" v="49" actId="478"/>
        <pc:sldMkLst>
          <pc:docMk/>
          <pc:sldMk cId="0" sldId="262"/>
        </pc:sldMkLst>
        <pc:spChg chg="del mod">
          <ac:chgData name="Cieplik Agnieszka" userId="5f99851d-3ae8-46b4-80bf-43456106835a" providerId="ADAL" clId="{C2FACC39-E6EB-4BF8-83E2-427505B595DE}" dt="2026-10-09T07:14:53.614" v="49" actId="478"/>
          <ac:spMkLst>
            <pc:docMk/>
            <pc:sldMk cId="0" sldId="262"/>
            <ac:spMk id="2" creationId="{00000000-0000-0000-0000-000000000000}"/>
          </ac:spMkLst>
        </pc:spChg>
      </pc:sldChg>
      <pc:sldChg chg="setBg">
        <pc:chgData name="Cieplik Agnieszka" userId="5f99851d-3ae8-46b4-80bf-43456106835a" providerId="ADAL" clId="{C2FACC39-E6EB-4BF8-83E2-427505B595DE}" dt="2026-10-09T07:08:24.252" v="2"/>
        <pc:sldMkLst>
          <pc:docMk/>
          <pc:sldMk cId="0" sldId="263"/>
        </pc:sldMkLst>
      </pc:sldChg>
      <pc:sldMasterChg chg="setBg modSldLayout">
        <pc:chgData name="Cieplik Agnieszka" userId="5f99851d-3ae8-46b4-80bf-43456106835a" providerId="ADAL" clId="{C2FACC39-E6EB-4BF8-83E2-427505B595DE}" dt="2026-10-09T07:08:24.252" v="2"/>
        <pc:sldMasterMkLst>
          <pc:docMk/>
          <pc:sldMasterMk cId="0" sldId="2147483648"/>
        </pc:sldMasterMkLst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Cieplik Agnieszka" userId="5f99851d-3ae8-46b4-80bf-43456106835a" providerId="ADAL" clId="{C2FACC39-E6EB-4BF8-83E2-427505B595DE}" dt="2026-10-09T07:08:24.252" v="2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agnieszka.cieplik@slaskie.pl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37860" y="8962669"/>
            <a:ext cx="9612281" cy="1324331"/>
          </a:xfrm>
          <a:custGeom>
            <a:avLst/>
            <a:gdLst/>
            <a:ahLst/>
            <a:cxnLst/>
            <a:rect l="l" t="t" r="r" b="b"/>
            <a:pathLst>
              <a:path w="9612281" h="1324331">
                <a:moveTo>
                  <a:pt x="0" y="0"/>
                </a:moveTo>
                <a:lnTo>
                  <a:pt x="9612280" y="0"/>
                </a:lnTo>
                <a:lnTo>
                  <a:pt x="9612280" y="1324331"/>
                </a:lnTo>
                <a:lnTo>
                  <a:pt x="0" y="13243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066395" y="95220"/>
            <a:ext cx="1743732" cy="1686563"/>
            <a:chOff x="0" y="0"/>
            <a:chExt cx="2324976" cy="22487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24989" cy="2248789"/>
            </a:xfrm>
            <a:custGeom>
              <a:avLst/>
              <a:gdLst/>
              <a:ahLst/>
              <a:cxnLst/>
              <a:rect l="l" t="t" r="r" b="b"/>
              <a:pathLst>
                <a:path w="2324989" h="2248789">
                  <a:moveTo>
                    <a:pt x="0" y="0"/>
                  </a:moveTo>
                  <a:lnTo>
                    <a:pt x="2324989" y="0"/>
                  </a:lnTo>
                  <a:lnTo>
                    <a:pt x="2324989" y="2248789"/>
                  </a:lnTo>
                  <a:lnTo>
                    <a:pt x="0" y="2248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1028700" y="87539"/>
            <a:ext cx="4016750" cy="4725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15"/>
              </a:lnSpc>
            </a:pPr>
            <a:r>
              <a:rPr lang="en-US" sz="593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SCHOOL</a:t>
            </a:r>
          </a:p>
          <a:p>
            <a:pPr algn="l">
              <a:lnSpc>
                <a:spcPts val="8315"/>
              </a:lnSpc>
            </a:pPr>
            <a:r>
              <a:rPr lang="en-US" sz="593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Science</a:t>
            </a:r>
          </a:p>
          <a:p>
            <a:pPr algn="l">
              <a:lnSpc>
                <a:spcPts val="8315"/>
              </a:lnSpc>
            </a:pPr>
            <a:r>
              <a:rPr lang="en-US" sz="5939" b="1" dirty="0">
                <a:solidFill>
                  <a:srgbClr val="FFFFFF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  <a:p>
            <a:pPr algn="l">
              <a:lnSpc>
                <a:spcPts val="4157"/>
              </a:lnSpc>
            </a:pP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Fundusze </a:t>
            </a:r>
            <a:r>
              <a:rPr lang="en-US" sz="2969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Europejskie</a:t>
            </a:r>
            <a:endParaRPr lang="en-US" sz="2969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157"/>
              </a:lnSpc>
            </a:pP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69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dla</a:t>
            </a: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2969" dirty="0" err="1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Młodych</a:t>
            </a:r>
            <a:endParaRPr lang="en-US" sz="2969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157"/>
              </a:lnSpc>
            </a:pPr>
            <a:r>
              <a:rPr lang="en-US" sz="2969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II EDYCJA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530501" y="8905519"/>
            <a:ext cx="2528506" cy="905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8"/>
              </a:lnSpc>
            </a:pPr>
            <a:r>
              <a:rPr lang="en-US" sz="2599" spc="101">
                <a:solidFill>
                  <a:srgbClr val="F2F6F7"/>
                </a:solidFill>
                <a:latin typeface="Aileron"/>
                <a:ea typeface="Aileron"/>
                <a:cs typeface="Aileron"/>
                <a:sym typeface="Aileron"/>
              </a:rPr>
              <a:t>konkurs </a:t>
            </a:r>
          </a:p>
          <a:p>
            <a:pPr algn="ctr">
              <a:lnSpc>
                <a:spcPts val="3638"/>
              </a:lnSpc>
              <a:spcBef>
                <a:spcPct val="0"/>
              </a:spcBef>
            </a:pPr>
            <a:r>
              <a:rPr lang="en-US" sz="2599" spc="103">
                <a:solidFill>
                  <a:srgbClr val="F2F6F7"/>
                </a:solidFill>
                <a:latin typeface="Aileron"/>
                <a:ea typeface="Aileron"/>
                <a:cs typeface="Aileron"/>
                <a:sym typeface="Aileron"/>
              </a:rPr>
              <a:t>dla uczniów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E082957E-087D-CA3D-89A4-A53E52F5FE82}"/>
              </a:ext>
            </a:extLst>
          </p:cNvPr>
          <p:cNvSpPr txBox="1"/>
          <p:nvPr/>
        </p:nvSpPr>
        <p:spPr>
          <a:xfrm>
            <a:off x="4572000" y="491827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B27B2370-396D-FD2E-578C-D958C6678C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" y="643"/>
            <a:ext cx="18285714" cy="10285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78692" y="1512080"/>
            <a:ext cx="13671216" cy="7528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9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uczy nas dbać o porządek na całej Ziemi</a:t>
            </a:r>
            <a:r>
              <a:rPr lang="en-US" sz="3585">
                <a:solidFill>
                  <a:srgbClr val="E6E6E6"/>
                </a:solidFill>
                <a:latin typeface="Now"/>
                <a:ea typeface="Now"/>
                <a:cs typeface="Now"/>
                <a:sym typeface="Now"/>
              </a:rPr>
              <a:t>.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endParaRPr lang="en-US" sz="3585">
              <a:solidFill>
                <a:srgbClr val="E6E6E6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MAŁE KROKI, WIELKA MOC: 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Ekologia to nie tylko wielkie odkrycia, ale codzienne nawyki: zakręcanie kranu podczas mycia zębów, gaszenie światła, czy używanie toreb wielorazowych.</a:t>
            </a:r>
          </a:p>
          <a:p>
            <a:pPr algn="ctr">
              <a:lnSpc>
                <a:spcPts val="5019"/>
              </a:lnSpc>
              <a:spcBef>
                <a:spcPct val="0"/>
              </a:spcBef>
            </a:pPr>
            <a:endParaRPr lang="en-US" sz="3585">
              <a:solidFill>
                <a:srgbClr val="FEFEFE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RECYKLING: 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to zamiana śmieci w coś użytecznego. 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Segregując plastiki, papier i szkło, </a:t>
            </a:r>
          </a:p>
          <a:p>
            <a:pPr algn="l">
              <a:lnSpc>
                <a:spcPts val="5019"/>
              </a:lnSpc>
              <a:spcBef>
                <a:spcPct val="0"/>
              </a:spcBef>
            </a:pPr>
            <a:r>
              <a:rPr lang="en-US" sz="3585">
                <a:solidFill>
                  <a:srgbClr val="FEFEFE"/>
                </a:solidFill>
                <a:latin typeface="Now"/>
                <a:ea typeface="Now"/>
                <a:cs typeface="Now"/>
                <a:sym typeface="Now"/>
              </a:rPr>
              <a:t>dajemy im drugie życie</a:t>
            </a:r>
          </a:p>
        </p:txBody>
      </p:sp>
      <p:sp>
        <p:nvSpPr>
          <p:cNvPr id="4" name="Freeform 4"/>
          <p:cNvSpPr/>
          <p:nvPr/>
        </p:nvSpPr>
        <p:spPr>
          <a:xfrm rot="402994">
            <a:off x="9183221" y="1067590"/>
            <a:ext cx="2253865" cy="802940"/>
          </a:xfrm>
          <a:custGeom>
            <a:avLst/>
            <a:gdLst/>
            <a:ahLst/>
            <a:cxnLst/>
            <a:rect l="l" t="t" r="r" b="b"/>
            <a:pathLst>
              <a:path w="2253865" h="802940">
                <a:moveTo>
                  <a:pt x="0" y="0"/>
                </a:moveTo>
                <a:lnTo>
                  <a:pt x="2253865" y="0"/>
                </a:lnTo>
                <a:lnTo>
                  <a:pt x="2253865" y="802940"/>
                </a:lnTo>
                <a:lnTo>
                  <a:pt x="0" y="802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907243" y="5558311"/>
            <a:ext cx="5765044" cy="4114800"/>
          </a:xfrm>
          <a:custGeom>
            <a:avLst/>
            <a:gdLst/>
            <a:ahLst/>
            <a:cxnLst/>
            <a:rect l="l" t="t" r="r" b="b"/>
            <a:pathLst>
              <a:path w="5765044" h="4114800">
                <a:moveTo>
                  <a:pt x="0" y="0"/>
                </a:moveTo>
                <a:lnTo>
                  <a:pt x="5765044" y="0"/>
                </a:lnTo>
                <a:lnTo>
                  <a:pt x="57650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61239" y="433034"/>
            <a:ext cx="570896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EKOLOGIA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7930352" y="2837220"/>
            <a:ext cx="5048834" cy="4114800"/>
          </a:xfrm>
          <a:custGeom>
            <a:avLst/>
            <a:gdLst/>
            <a:ahLst/>
            <a:cxnLst/>
            <a:rect l="l" t="t" r="r" b="b"/>
            <a:pathLst>
              <a:path w="5048834" h="4114800">
                <a:moveTo>
                  <a:pt x="0" y="0"/>
                </a:moveTo>
                <a:lnTo>
                  <a:pt x="5048835" y="0"/>
                </a:lnTo>
                <a:lnTo>
                  <a:pt x="504883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97758" y="614540"/>
            <a:ext cx="10290955" cy="39782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87"/>
              </a:lnSpc>
            </a:pPr>
            <a:r>
              <a:rPr lang="en-US" sz="12705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KLASY I-IV</a:t>
            </a:r>
          </a:p>
          <a:p>
            <a:pPr algn="ctr">
              <a:lnSpc>
                <a:spcPts val="14086"/>
              </a:lnSpc>
              <a:spcBef>
                <a:spcPct val="0"/>
              </a:spcBef>
            </a:pPr>
            <a:endParaRPr lang="en-US" sz="12705" b="1">
              <a:solidFill>
                <a:srgbClr val="F2F6F7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432555" y="3235428"/>
            <a:ext cx="4826745" cy="4114800"/>
          </a:xfrm>
          <a:custGeom>
            <a:avLst/>
            <a:gdLst/>
            <a:ahLst/>
            <a:cxnLst/>
            <a:rect l="l" t="t" r="r" b="b"/>
            <a:pathLst>
              <a:path w="4826745" h="4114800">
                <a:moveTo>
                  <a:pt x="0" y="0"/>
                </a:moveTo>
                <a:lnTo>
                  <a:pt x="4826745" y="0"/>
                </a:lnTo>
                <a:lnTo>
                  <a:pt x="482674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14798" y="425574"/>
            <a:ext cx="3503128" cy="136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4"/>
              </a:lnSpc>
            </a:pPr>
            <a:r>
              <a:rPr lang="en-US" sz="4324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KLASY I-IV</a:t>
            </a:r>
          </a:p>
          <a:p>
            <a:pPr algn="ctr">
              <a:lnSpc>
                <a:spcPts val="4795"/>
              </a:lnSpc>
              <a:spcBef>
                <a:spcPct val="0"/>
              </a:spcBef>
            </a:pPr>
            <a:endParaRPr lang="en-US" sz="4324" b="1">
              <a:solidFill>
                <a:srgbClr val="F2F6F7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93470" y="1582319"/>
            <a:ext cx="15001397" cy="2285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54"/>
              </a:lnSpc>
              <a:spcBef>
                <a:spcPct val="0"/>
              </a:spcBef>
            </a:pPr>
            <a:r>
              <a:rPr lang="en-US" sz="4324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ZASADY</a:t>
            </a:r>
          </a:p>
          <a:p>
            <a:pPr algn="l">
              <a:lnSpc>
                <a:spcPts val="6054"/>
              </a:lnSpc>
              <a:spcBef>
                <a:spcPct val="0"/>
              </a:spcBef>
            </a:pPr>
            <a:r>
              <a:rPr lang="en-US" sz="4324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EKOLOGICZA ZABAWKA Z SUROWCÓW WTÓRNYCH- NADAJĄC DRUGIE ŻYCIE ODPADÓW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93470" y="4249703"/>
            <a:ext cx="15102046" cy="438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PAMIĘTAJ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OPISZ PRACĘ:</a:t>
            </a:r>
          </a:p>
          <a:p>
            <a:pPr marL="539749" lvl="1" indent="-269875" algn="l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imię i nazwisko autora, pełną nazwę placówki,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tytuł pracy, </a:t>
            </a:r>
          </a:p>
          <a:p>
            <a:pPr marL="539749" lvl="1" indent="-269875" algn="l">
              <a:lnSpc>
                <a:spcPts val="3499"/>
              </a:lnSpc>
              <a:spcBef>
                <a:spcPct val="0"/>
              </a:spcBef>
              <a:buFont typeface="Arial"/>
              <a:buChar char="•"/>
            </a:pPr>
            <a:r>
              <a:rPr lang="en-US" sz="2499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imię i nazwisko opiekuna (nauczyciela).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Prześlij pracę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  </a:t>
            </a:r>
            <a:r>
              <a:rPr lang="en-US" sz="2499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ul. Bankowa 12, 40-007 Katowice z dopiskiem „Śląski Festiwal Nauki – konkurs sChOOL Science”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 lang="en-US" sz="2499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Masz czas do 30 października 2026 roku.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509123" y="2903588"/>
            <a:ext cx="5269755" cy="4114800"/>
          </a:xfrm>
          <a:custGeom>
            <a:avLst/>
            <a:gdLst/>
            <a:ahLst/>
            <a:cxnLst/>
            <a:rect l="l" t="t" r="r" b="b"/>
            <a:pathLst>
              <a:path w="5269755" h="4114800">
                <a:moveTo>
                  <a:pt x="0" y="0"/>
                </a:moveTo>
                <a:lnTo>
                  <a:pt x="5269754" y="0"/>
                </a:lnTo>
                <a:lnTo>
                  <a:pt x="526975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97758" y="614540"/>
            <a:ext cx="10290955" cy="3964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87"/>
              </a:lnSpc>
            </a:pPr>
            <a:r>
              <a:rPr lang="en-US" sz="12705" b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KLASY V-VII</a:t>
            </a:r>
          </a:p>
          <a:p>
            <a:pPr algn="ctr">
              <a:lnSpc>
                <a:spcPts val="14086"/>
              </a:lnSpc>
              <a:spcBef>
                <a:spcPct val="0"/>
              </a:spcBef>
            </a:pPr>
            <a:endParaRPr lang="en-US" sz="12705" b="1">
              <a:solidFill>
                <a:srgbClr val="F2F6F7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57200" y="786470"/>
            <a:ext cx="13614588" cy="6168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T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ECHNIKA DOWOLNA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forma: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makieta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prototyp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, model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lub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projekt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graficzny</a:t>
            </a:r>
            <a:endParaRPr lang="en-US" sz="20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DRUŻYNOWO (MAKS 5 OSÓB) LUB INDYWIDUALNIE 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 lang="en-US" sz="2000" b="1" dirty="0">
              <a:solidFill>
                <a:srgbClr val="F2F6F7"/>
              </a:solidFill>
              <a:latin typeface="Now Bold"/>
              <a:ea typeface="Now Bold"/>
              <a:cs typeface="Now Bold"/>
              <a:sym typeface="Now Bold"/>
            </a:endParaRP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ZAGADNIENIA: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pl-PL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Mój ekologiczny dom</a:t>
            </a:r>
            <a:endParaRPr lang="en-US" sz="20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marL="496571" lvl="1" indent="-248285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Moje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ekologiczne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podwórko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marL="496571" lvl="1" indent="-248285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Moja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ekologiczna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szkoła</a:t>
            </a:r>
            <a:endParaRPr lang="en-US" sz="20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PRACE KONKURSOWE POWINNY ZAWIERAĆ NOWOCZESNE, INNOWACYJNE  I EKOLOGICZNE ROZWIĄZANIA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 lang="en-US" sz="20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 lang="en-US" sz="20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endParaRPr lang="en-US" sz="23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2362951" y="73913"/>
            <a:ext cx="5607905" cy="4114800"/>
          </a:xfrm>
          <a:custGeom>
            <a:avLst/>
            <a:gdLst/>
            <a:ahLst/>
            <a:cxnLst/>
            <a:rect l="l" t="t" r="r" b="b"/>
            <a:pathLst>
              <a:path w="5607905" h="4114800">
                <a:moveTo>
                  <a:pt x="0" y="0"/>
                </a:moveTo>
                <a:lnTo>
                  <a:pt x="5607904" y="0"/>
                </a:lnTo>
                <a:lnTo>
                  <a:pt x="56079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17144" y="73913"/>
            <a:ext cx="3503128" cy="1363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4"/>
              </a:lnSpc>
            </a:pPr>
            <a:r>
              <a:rPr lang="en-US" sz="4324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KLASY V-VIII</a:t>
            </a:r>
          </a:p>
          <a:p>
            <a:pPr algn="ctr">
              <a:lnSpc>
                <a:spcPts val="4795"/>
              </a:lnSpc>
              <a:spcBef>
                <a:spcPct val="0"/>
              </a:spcBef>
            </a:pPr>
            <a:endParaRPr lang="en-US" sz="4324" b="1" dirty="0">
              <a:solidFill>
                <a:srgbClr val="F2F6F7"/>
              </a:solidFill>
              <a:latin typeface="Now Bold"/>
              <a:ea typeface="Now Bold"/>
              <a:cs typeface="Now Bold"/>
              <a:sym typeface="Now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5713137"/>
            <a:ext cx="9047841" cy="4499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PAMIĘTAJ OPISZ PRACĘ:</a:t>
            </a:r>
          </a:p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imię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i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nazwisko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autora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,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pełną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nazwę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placówki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,</a:t>
            </a:r>
          </a:p>
          <a:p>
            <a:pPr marL="496571" lvl="1" indent="-248285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tytuł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pracy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, </a:t>
            </a:r>
          </a:p>
          <a:p>
            <a:pPr marL="496571" lvl="1" indent="-248285" algn="l">
              <a:lnSpc>
                <a:spcPts val="322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imię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i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nazwisko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opiekuna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(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nauczyciela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).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 lang="en-US" sz="20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PRZEŚLIJ PRACĘ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pl-PL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ul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.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Bankowa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12, 40-007 Katowice z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dopiskiem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„Śląski Festiwal Nauki –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konkurs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</a:t>
            </a:r>
            <a:r>
              <a:rPr lang="en-US" sz="2000" dirty="0" err="1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sChOOL</a:t>
            </a:r>
            <a:r>
              <a:rPr lang="en-US" sz="2000" dirty="0">
                <a:solidFill>
                  <a:srgbClr val="F2F6F7"/>
                </a:solidFill>
                <a:latin typeface="Now"/>
                <a:ea typeface="Now"/>
                <a:cs typeface="Now"/>
                <a:sym typeface="Now"/>
              </a:rPr>
              <a:t> Science”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endParaRPr lang="en-US" sz="2000" dirty="0">
              <a:solidFill>
                <a:srgbClr val="F2F6F7"/>
              </a:solidFill>
              <a:latin typeface="Now"/>
              <a:ea typeface="Now"/>
              <a:cs typeface="Now"/>
              <a:sym typeface="Now"/>
            </a:endParaRP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Masz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000" b="1" dirty="0" err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czas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do </a:t>
            </a:r>
            <a:r>
              <a:rPr lang="en-US" sz="2000" b="1" dirty="0">
                <a:solidFill>
                  <a:srgbClr val="FFCA28"/>
                </a:solidFill>
                <a:latin typeface="Now Bold"/>
                <a:ea typeface="Now Bold"/>
                <a:cs typeface="Now Bold"/>
                <a:sym typeface="Now Bold"/>
              </a:rPr>
              <a:t>30 </a:t>
            </a:r>
            <a:r>
              <a:rPr lang="en-US" sz="2000" b="1" dirty="0" err="1">
                <a:solidFill>
                  <a:srgbClr val="FFCA28"/>
                </a:solidFill>
                <a:latin typeface="Now Bold"/>
                <a:ea typeface="Now Bold"/>
                <a:cs typeface="Now Bold"/>
                <a:sym typeface="Now Bold"/>
              </a:rPr>
              <a:t>października</a:t>
            </a:r>
            <a:r>
              <a:rPr lang="en-US" sz="2000" b="1" dirty="0">
                <a:solidFill>
                  <a:srgbClr val="FFCA28"/>
                </a:solidFill>
                <a:latin typeface="Now Bold"/>
                <a:ea typeface="Now Bold"/>
                <a:cs typeface="Now Bold"/>
                <a:sym typeface="Now Bold"/>
              </a:rPr>
              <a:t> 2026 </a:t>
            </a:r>
            <a:r>
              <a:rPr lang="en-US" sz="2000" b="1" dirty="0" err="1">
                <a:solidFill>
                  <a:srgbClr val="FFCA28"/>
                </a:solidFill>
                <a:latin typeface="Now Bold"/>
                <a:ea typeface="Now Bold"/>
                <a:cs typeface="Now Bold"/>
                <a:sym typeface="Now Bold"/>
              </a:rPr>
              <a:t>roku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.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1</a:t>
            </a:r>
            <a:r>
              <a:rPr lang="pl-PL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0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000" b="1" dirty="0" err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zwycięskich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000" b="1" dirty="0" err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prac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po 5 z </a:t>
            </a:r>
            <a:r>
              <a:rPr lang="en-US" sz="2000" b="1" dirty="0" err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każdej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  <a:r>
              <a:rPr lang="en-US" sz="2000" b="1" dirty="0" err="1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kategorii</a:t>
            </a:r>
            <a:r>
              <a:rPr lang="en-US" sz="200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64658" y="661905"/>
            <a:ext cx="15346817" cy="712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79"/>
              </a:lnSpc>
            </a:pPr>
            <a:r>
              <a:rPr lang="en-US" sz="4199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NAGRODY</a:t>
            </a:r>
          </a:p>
          <a:p>
            <a:pPr algn="just">
              <a:lnSpc>
                <a:spcPts val="4200"/>
              </a:lnSpc>
            </a:pPr>
            <a:endParaRPr lang="en-US" sz="4199" b="1" dirty="0">
              <a:solidFill>
                <a:srgbClr val="F2F6F7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O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wynikach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napiszemy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3000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15 </a:t>
            </a:r>
            <a:r>
              <a:rPr lang="en-US" sz="3000" b="1" dirty="0" err="1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listopada</a:t>
            </a:r>
            <a:r>
              <a:rPr lang="en-US" sz="3000" b="1" dirty="0">
                <a:solidFill>
                  <a:srgbClr val="F2F6F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2026</a:t>
            </a:r>
          </a:p>
          <a:p>
            <a:pPr algn="just">
              <a:lnSpc>
                <a:spcPts val="4200"/>
              </a:lnSpc>
            </a:pP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Prace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laureatów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będą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prezentowane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podczas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10.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Śląskiego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Festiwalu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Nauki Katowice</a:t>
            </a: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200"/>
              </a:lnSpc>
            </a:pP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Nagrody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zostaną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wręczone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na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spotkaniu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zorganizowanym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podczas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10.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Śląskiego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Festiwalu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Nauki Katowice. O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terminie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spotkania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zostanie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powiadomiona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000" dirty="0" err="1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szkoła</a:t>
            </a:r>
            <a:r>
              <a:rPr lang="en-US" sz="3000" dirty="0">
                <a:solidFill>
                  <a:srgbClr val="F2F6F7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F2F6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62800" y="3086100"/>
            <a:ext cx="9968620" cy="5494273"/>
          </a:xfrm>
          <a:custGeom>
            <a:avLst/>
            <a:gdLst/>
            <a:ahLst/>
            <a:cxnLst/>
            <a:rect l="l" t="t" r="r" b="b"/>
            <a:pathLst>
              <a:path w="10654420" h="5766705">
                <a:moveTo>
                  <a:pt x="0" y="0"/>
                </a:moveTo>
                <a:lnTo>
                  <a:pt x="10654419" y="0"/>
                </a:lnTo>
                <a:lnTo>
                  <a:pt x="10654419" y="5766705"/>
                </a:lnTo>
                <a:lnTo>
                  <a:pt x="0" y="5766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-539239"/>
            <a:ext cx="16869820" cy="329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07"/>
              </a:lnSpc>
            </a:pPr>
            <a:endParaRPr dirty="0"/>
          </a:p>
          <a:p>
            <a:pPr algn="ctr">
              <a:lnSpc>
                <a:spcPts val="8707"/>
              </a:lnSpc>
            </a:pPr>
            <a:r>
              <a:rPr lang="en-US" sz="622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ŻYCZYMY POWODZENIA,</a:t>
            </a:r>
          </a:p>
          <a:p>
            <a:pPr algn="ctr">
              <a:lnSpc>
                <a:spcPts val="8707"/>
              </a:lnSpc>
            </a:pPr>
            <a:r>
              <a:rPr lang="en-US" sz="6220" b="1" dirty="0">
                <a:solidFill>
                  <a:srgbClr val="F2F6F7"/>
                </a:solidFill>
                <a:latin typeface="Now Bold"/>
                <a:ea typeface="Now Bold"/>
                <a:cs typeface="Now Bold"/>
                <a:sym typeface="Now Bold"/>
              </a:rPr>
              <a:t>BĄDŹCIE INNOWACYJNI I KREATYWNI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530D161-FE44-164B-63D2-E9D61943D6E4}"/>
              </a:ext>
            </a:extLst>
          </p:cNvPr>
          <p:cNvSpPr txBox="1"/>
          <p:nvPr/>
        </p:nvSpPr>
        <p:spPr>
          <a:xfrm>
            <a:off x="1028700" y="7610877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dirty="0">
                <a:solidFill>
                  <a:schemeClr val="bg1"/>
                </a:solidFill>
              </a:rPr>
              <a:t>Masz pytania- pisz:</a:t>
            </a:r>
          </a:p>
          <a:p>
            <a:r>
              <a:rPr lang="pl-PL" sz="4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agnieszka.cieplik@slaskie.pl</a:t>
            </a:r>
            <a:endParaRPr lang="pl-PL" sz="4000" dirty="0">
              <a:solidFill>
                <a:schemeClr val="bg1"/>
              </a:solidFill>
            </a:endParaRPr>
          </a:p>
          <a:p>
            <a:r>
              <a:rPr lang="pl-PL" sz="4000" u="sng" dirty="0">
                <a:solidFill>
                  <a:schemeClr val="bg1"/>
                </a:solidFill>
              </a:rPr>
              <a:t>monika.bazan@us.edu.pl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321</Words>
  <Application>Microsoft Office PowerPoint</Application>
  <PresentationFormat>Niestandardowy</PresentationFormat>
  <Paragraphs>73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8" baseType="lpstr">
      <vt:lpstr>Open Sans Bold</vt:lpstr>
      <vt:lpstr>Aileron</vt:lpstr>
      <vt:lpstr>Open Sans</vt:lpstr>
      <vt:lpstr>Calibri</vt:lpstr>
      <vt:lpstr>Public Sans</vt:lpstr>
      <vt:lpstr>Public Sans Bold</vt:lpstr>
      <vt:lpstr>Arial</vt:lpstr>
      <vt:lpstr>Now Bold</vt:lpstr>
      <vt:lpstr>Now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Science 2026 Fundusze Europejskie dla Młodych</dc:title>
  <cp:lastModifiedBy>Cieplik Agnieszka</cp:lastModifiedBy>
  <cp:revision>1</cp:revision>
  <cp:lastPrinted>2026-04-23T07:17:30Z</cp:lastPrinted>
  <dcterms:created xsi:type="dcterms:W3CDTF">2006-08-16T00:00:00Z</dcterms:created>
  <dcterms:modified xsi:type="dcterms:W3CDTF">2026-10-09T07:15:07Z</dcterms:modified>
  <dc:identifier>DAHBqlOAMJI</dc:identifier>
</cp:coreProperties>
</file>